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SourceCodePro-italic.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77" Type="http://schemas.openxmlformats.org/officeDocument/2006/relationships/font" Target="fonts/Oswald-regular.fntdata"/><Relationship Id="rId32" Type="http://schemas.openxmlformats.org/officeDocument/2006/relationships/slide" Target="slides/slide27.xml"/><Relationship Id="rId76" Type="http://schemas.openxmlformats.org/officeDocument/2006/relationships/font" Target="fonts/SourceCodePro-bold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swa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